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aela Chan" initials="MC" lastIdx="2" clrIdx="0">
    <p:extLst>
      <p:ext uri="{19B8F6BF-5375-455C-9EA6-DF929625EA0E}">
        <p15:presenceInfo xmlns:p15="http://schemas.microsoft.com/office/powerpoint/2012/main" userId="Micaela C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37349"/>
    <a:srgbClr val="75787A"/>
    <a:srgbClr val="2E6CCA"/>
    <a:srgbClr val="623DD0"/>
    <a:srgbClr val="FC92B5"/>
    <a:srgbClr val="FB282D"/>
    <a:srgbClr val="CAE9AE"/>
    <a:srgbClr val="FFE34D"/>
    <a:srgbClr val="46AAC5"/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60" autoAdjust="0"/>
    <p:restoredTop sz="94908" autoAdjust="0"/>
  </p:normalViewPr>
  <p:slideViewPr>
    <p:cSldViewPr>
      <p:cViewPr varScale="1">
        <p:scale>
          <a:sx n="16" d="100"/>
          <a:sy n="16" d="100"/>
        </p:scale>
        <p:origin x="1939" y="130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8" Type="http://schemas.openxmlformats.org/officeDocument/2006/relationships/image" Target="../media/image5.emf"/><Relationship Id="rId3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E15CE796-1A82-4AAD-B1CF-23C67CA9E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t="6436" r="17786"/>
          <a:stretch/>
        </p:blipFill>
        <p:spPr>
          <a:xfrm>
            <a:off x="34823400" y="28299269"/>
            <a:ext cx="4108449" cy="42591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059394" y="14097000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Choices of preprocessing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47629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7056"/>
              </p:ext>
            </p:extLst>
          </p:nvPr>
        </p:nvGraphicFramePr>
        <p:xfrm>
          <a:off x="10587113" y="15031464"/>
          <a:ext cx="12730087" cy="11409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554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39133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45880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contributions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b="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marR="0" lvl="0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marR="0" lvl="1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761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172200"/>
            <a:ext cx="10009234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numbers of parcels/sub-networks.</a:t>
            </a:r>
          </a:p>
          <a:p>
            <a:pPr marL="17716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the same number of parcels/sub-networks.</a:t>
            </a:r>
          </a:p>
          <a:p>
            <a:pPr marL="177006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Usually achieved by using a shared template.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Biases against individuals that vary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To develop a new multivariate technique that allows different numbers of parcels and 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3622281" y="14935200"/>
            <a:ext cx="1998111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3616463" y="13957134"/>
            <a:ext cx="19917630" cy="18679766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27144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181600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81600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35456" y="14097000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9121" y="914400"/>
            <a:ext cx="37372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resting-state </a:t>
            </a:r>
            <a:r>
              <a:rPr lang="en-US" sz="7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f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MRI technique for subject-specific parcels and sub-networks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50176BB-730D-4C5B-8175-D73A533D8CD4}"/>
              </a:ext>
            </a:extLst>
          </p:cNvPr>
          <p:cNvGrpSpPr/>
          <p:nvPr/>
        </p:nvGrpSpPr>
        <p:grpSpPr>
          <a:xfrm>
            <a:off x="7251670" y="2455186"/>
            <a:ext cx="29387860" cy="2193014"/>
            <a:chOff x="7251670" y="2721114"/>
            <a:chExt cx="29387860" cy="2193014"/>
          </a:xfrm>
        </p:grpSpPr>
        <p:sp>
          <p:nvSpPr>
            <p:cNvPr id="26" name="TextBox 25"/>
            <p:cNvSpPr txBox="1"/>
            <p:nvPr/>
          </p:nvSpPr>
          <p:spPr>
            <a:xfrm>
              <a:off x="10830435" y="2721114"/>
              <a:ext cx="222303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Chan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Han Liang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&amp; </a:t>
              </a:r>
              <a:r>
                <a:rPr lang="en-US" sz="4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1670" y="3611286"/>
              <a:ext cx="2938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35939" y="4267797"/>
              <a:ext cx="21619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mchan@utdallas.edu, Liang.Han@utdallas.edu, herve@utdallas.edu</a:t>
              </a:r>
            </a:p>
          </p:txBody>
        </p:sp>
      </p:grp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1" y="2224951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641987" y="14914500"/>
            <a:ext cx="12746717" cy="57387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nip Diagonal Corner Rectangle 46"/>
          <p:cNvSpPr/>
          <p:nvPr/>
        </p:nvSpPr>
        <p:spPr>
          <a:xfrm flipV="1">
            <a:off x="10557628" y="13932661"/>
            <a:ext cx="12835772" cy="18704245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175760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534677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142819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421897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7840"/>
              </p:ext>
            </p:extLst>
          </p:nvPr>
        </p:nvGraphicFramePr>
        <p:xfrm>
          <a:off x="26827872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27296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821579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77262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1734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88985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15895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33897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0022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350730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611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40059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754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135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2939085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583654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331732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64305" y="6406596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</a:t>
            </a:r>
            <a:r>
              <a:rPr lang="en-US" sz="3600" i="1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parcellations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sub-networks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258570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258570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517266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517266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374600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5949950" y="12788730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691501" cy="3368570"/>
            <a:chOff x="319366" y="28033804"/>
            <a:chExt cx="9691501" cy="3368570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346175" y="30202045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endParaRPr lang="en-US" sz="3600" dirty="0">
                <a:solidFill>
                  <a:srgbClr val="537349"/>
                </a:solidFill>
                <a:latin typeface="Helvetica"/>
                <a:cs typeface="Helvetica"/>
              </a:endParaRP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004803"/>
              <a:chOff x="26205374" y="12457588"/>
              <a:chExt cx="3909948" cy="200480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004803"/>
                <a:chOff x="2852983" y="-482713"/>
                <a:chExt cx="4560177" cy="2004803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994" cy="977525"/>
                  <a:chOff x="3333741" y="141543"/>
                  <a:chExt cx="3301417" cy="861135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-1" b="14815"/>
                  <a:stretch/>
                </p:blipFill>
                <p:spPr>
                  <a:xfrm>
                    <a:off x="4022697" y="141543"/>
                    <a:ext cx="2612461" cy="818826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121980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30" y="2454571"/>
            <a:ext cx="6518125" cy="15833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1650975" y="22860000"/>
            <a:ext cx="7277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 set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11817" y="26925706"/>
            <a:ext cx="4469783" cy="1960117"/>
            <a:chOff x="420315" y="26979790"/>
            <a:chExt cx="4469783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33999" y="26920778"/>
            <a:ext cx="4546601" cy="1960117"/>
            <a:chOff x="5333999" y="26974862"/>
            <a:chExt cx="4546601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77333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19753" y="28873095"/>
            <a:ext cx="175697" cy="5210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58372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799752" y="11441246"/>
            <a:ext cx="12860479" cy="614767"/>
            <a:chOff x="10795591" y="9578300"/>
            <a:chExt cx="11133285" cy="614767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26371" y="9578300"/>
              <a:ext cx="220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603274"/>
              <a:ext cx="11077638" cy="58979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68193" y="6019800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1561661" y="5180096"/>
            <a:ext cx="1099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Examples of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54929" y="5114970"/>
            <a:ext cx="13225179" cy="8601028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759073">
            <a:off x="35382156" y="11783720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9016490" y="12077506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8608620" y="12801600"/>
            <a:ext cx="11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DCDB29-DBFB-4F79-A3B2-F137D7FDABC5}"/>
              </a:ext>
            </a:extLst>
          </p:cNvPr>
          <p:cNvGrpSpPr/>
          <p:nvPr/>
        </p:nvGrpSpPr>
        <p:grpSpPr>
          <a:xfrm>
            <a:off x="35242500" y="6197497"/>
            <a:ext cx="8146863" cy="5615449"/>
            <a:chOff x="35036868" y="7025692"/>
            <a:chExt cx="8291904" cy="4724878"/>
          </a:xfrm>
        </p:grpSpPr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712AC823-D5E4-434C-93AC-6135E5904490}"/>
                </a:ext>
              </a:extLst>
            </p:cNvPr>
            <p:cNvSpPr txBox="1"/>
            <p:nvPr/>
          </p:nvSpPr>
          <p:spPr>
            <a:xfrm>
              <a:off x="35128656" y="7049962"/>
              <a:ext cx="8200116" cy="400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Centering: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effect of  magnitudes</a:t>
              </a:r>
            </a:p>
            <a:p>
              <a:pPr marL="738188" lvl="1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Double-centering the </a:t>
              </a:r>
              <a:r>
                <a:rPr lang="en-US" sz="3200" b="1" i="1" dirty="0">
                  <a:solidFill>
                    <a:srgbClr val="537349"/>
                  </a:solidFill>
                  <a:latin typeface="Helvetica"/>
                  <a:cs typeface="Helvetica"/>
                </a:rPr>
                <a:t>z</a:t>
              </a: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 matrix: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magnitudes of regions 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Normalization: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units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MFA-normalization (divide each table by its first singular value): </a:t>
              </a:r>
              <a:b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</a:b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equalize contributions of tables to the first component.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C48E7F4-E568-4F94-8A9A-A7649CCD769C}"/>
                </a:ext>
              </a:extLst>
            </p:cNvPr>
            <p:cNvSpPr/>
            <p:nvPr/>
          </p:nvSpPr>
          <p:spPr>
            <a:xfrm>
              <a:off x="35036868" y="7025692"/>
              <a:ext cx="8223965" cy="4176861"/>
            </a:xfrm>
            <a:prstGeom prst="roundRect">
              <a:avLst>
                <a:gd name="adj" fmla="val 5215"/>
              </a:avLst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4F0DB-A6B9-4DDB-9B92-63C3F3E22F9A}"/>
                </a:ext>
              </a:extLst>
            </p:cNvPr>
            <p:cNvSpPr/>
            <p:nvPr/>
          </p:nvSpPr>
          <p:spPr>
            <a:xfrm>
              <a:off x="35036868" y="11067962"/>
              <a:ext cx="8223965" cy="68260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Preprocessed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741717" y="26583025"/>
            <a:ext cx="125990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537349"/>
                </a:solidFill>
                <a:latin typeface="Helvetica"/>
                <a:cs typeface="Helvetica"/>
              </a:rPr>
              <a:t>Justifications and thoughts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Normalizations were not applied to rows or columns because their units are the same.</a:t>
            </a:r>
          </a:p>
          <a:p>
            <a:endParaRPr lang="en-US" sz="28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rows were unprocessed because we want to apply this technique to data where the differences in both magnitudes and variances of rows are of interest (e.g., experiments).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The choices of these preprocessing steps should be optional and decided based on the research question.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93273" y="12056013"/>
            <a:ext cx="1304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networks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</a:t>
            </a:r>
            <a:r>
              <a:rPr lang="en-US" sz="3200" i="1" dirty="0">
                <a:solidFill>
                  <a:srgbClr val="537349"/>
                </a:solidFill>
                <a:latin typeface="Helvetica"/>
                <a:cs typeface="Helvetica"/>
              </a:rPr>
              <a:t>z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577297" y="8716146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(Sessions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613714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A1FA2-FB5B-475C-8B46-DFC6666B62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20721500" y="13105877"/>
            <a:ext cx="2988076" cy="52446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6051AEA-0D74-4EC6-AE64-6D8A3EB145A0}"/>
              </a:ext>
            </a:extLst>
          </p:cNvPr>
          <p:cNvSpPr txBox="1"/>
          <p:nvPr/>
        </p:nvSpPr>
        <p:spPr>
          <a:xfrm>
            <a:off x="20008985" y="13057658"/>
            <a:ext cx="254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Scale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53BBD-60B3-46AE-8B0F-01A83E6F17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8971" r="-198" b="5838"/>
          <a:stretch/>
        </p:blipFill>
        <p:spPr>
          <a:xfrm>
            <a:off x="23786878" y="16384006"/>
            <a:ext cx="3863862" cy="3123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6A84B6-08E4-437E-83C0-EE3608D4D36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4357" r="23044"/>
          <a:stretch/>
        </p:blipFill>
        <p:spPr>
          <a:xfrm>
            <a:off x="27584400" y="15776867"/>
            <a:ext cx="3501093" cy="44923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CE7A462-6C0C-4CDF-80A1-C54B897DB23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t="7540" b="5433"/>
          <a:stretch/>
        </p:blipFill>
        <p:spPr>
          <a:xfrm>
            <a:off x="23734443" y="20321521"/>
            <a:ext cx="3968731" cy="34013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C542E4-54C3-4DC3-8D42-D861A54E43B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3353" r="22589"/>
          <a:stretch/>
        </p:blipFill>
        <p:spPr>
          <a:xfrm>
            <a:off x="27584400" y="20257064"/>
            <a:ext cx="3279260" cy="3974536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0FAF1C42-766B-4833-B23C-9A47BAE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8313" r="2434" b="3875"/>
          <a:stretch/>
        </p:blipFill>
        <p:spPr>
          <a:xfrm>
            <a:off x="23770787" y="24492746"/>
            <a:ext cx="3792777" cy="347190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DA6D84E4-CA16-4FEC-8A3E-86C164339C6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4467" r="24248"/>
          <a:stretch/>
        </p:blipFill>
        <p:spPr>
          <a:xfrm>
            <a:off x="27841714" y="24244658"/>
            <a:ext cx="3182823" cy="4177942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867D9C1-D57F-46A6-A6E4-A63273504BD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8602" r="1480" b="5125"/>
          <a:stretch/>
        </p:blipFill>
        <p:spPr>
          <a:xfrm>
            <a:off x="23789000" y="28946502"/>
            <a:ext cx="3750866" cy="320989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8E6EB76B-CB06-4ED2-99CD-E780185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546" r="10609"/>
          <a:stretch/>
        </p:blipFill>
        <p:spPr>
          <a:xfrm>
            <a:off x="27597909" y="28881372"/>
            <a:ext cx="4025091" cy="3503628"/>
          </a:xfrm>
          <a:prstGeom prst="rect">
            <a:avLst/>
          </a:prstGeom>
        </p:spPr>
      </p:pic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7E51EDE-F6EC-4C11-A364-A8048C9A391E}"/>
              </a:ext>
            </a:extLst>
          </p:cNvPr>
          <p:cNvGrpSpPr/>
          <p:nvPr/>
        </p:nvGrpSpPr>
        <p:grpSpPr>
          <a:xfrm>
            <a:off x="38709600" y="16108216"/>
            <a:ext cx="1977802" cy="1772878"/>
            <a:chOff x="27689979" y="16702214"/>
            <a:chExt cx="1969654" cy="1765574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50FA8B3-A7D4-47C6-87CF-CF2120D8A1A8}"/>
                </a:ext>
              </a:extLst>
            </p:cNvPr>
            <p:cNvSpPr txBox="1"/>
            <p:nvPr/>
          </p:nvSpPr>
          <p:spPr>
            <a:xfrm>
              <a:off x="27689979" y="1797534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510A91-EC81-48BB-BD05-76D09D81363B}"/>
                </a:ext>
              </a:extLst>
            </p:cNvPr>
            <p:cNvGrpSpPr/>
            <p:nvPr/>
          </p:nvGrpSpPr>
          <p:grpSpPr>
            <a:xfrm>
              <a:off x="27750233" y="16702214"/>
              <a:ext cx="1831991" cy="1256694"/>
              <a:chOff x="25240723" y="19951410"/>
              <a:chExt cx="3598195" cy="2468259"/>
            </a:xfrm>
          </p:grpSpPr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6BDC729A-A977-48CE-91DA-1575FE841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265" t="1181" r="6592" b="-854"/>
              <a:stretch/>
            </p:blipFill>
            <p:spPr>
              <a:xfrm>
                <a:off x="26943500" y="19951410"/>
                <a:ext cx="1895418" cy="2464661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6024B0F-752B-4B79-AA8E-DE98982A3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071" t="-1" r="57810" b="328"/>
              <a:stretch/>
            </p:blipFill>
            <p:spPr>
              <a:xfrm>
                <a:off x="25240723" y="19955008"/>
                <a:ext cx="1792094" cy="2464661"/>
              </a:xfrm>
              <a:prstGeom prst="rect">
                <a:avLst/>
              </a:prstGeom>
            </p:spPr>
          </p:pic>
        </p:grpSp>
      </p:grpSp>
      <p:pic>
        <p:nvPicPr>
          <p:cNvPr id="451" name="Picture 450">
            <a:extLst>
              <a:ext uri="{FF2B5EF4-FFF2-40B4-BE49-F238E27FC236}">
                <a16:creationId xmlns:a16="http://schemas.microsoft.com/office/drawing/2014/main" id="{BFCFF579-4BBF-47A7-A5BE-1658A024C8D8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t="4568" r="14451"/>
          <a:stretch/>
        </p:blipFill>
        <p:spPr>
          <a:xfrm>
            <a:off x="30937200" y="16078200"/>
            <a:ext cx="3967370" cy="3739833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74792412-C17A-4428-9547-438ABB89CA2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t="5516" r="17268"/>
          <a:stretch/>
        </p:blipFill>
        <p:spPr>
          <a:xfrm>
            <a:off x="34899600" y="16089730"/>
            <a:ext cx="3683880" cy="3804503"/>
          </a:xfrm>
          <a:prstGeom prst="rect">
            <a:avLst/>
          </a:prstGeom>
        </p:spPr>
      </p:pic>
      <p:grpSp>
        <p:nvGrpSpPr>
          <p:cNvPr id="456" name="Group 455">
            <a:extLst>
              <a:ext uri="{FF2B5EF4-FFF2-40B4-BE49-F238E27FC236}">
                <a16:creationId xmlns:a16="http://schemas.microsoft.com/office/drawing/2014/main" id="{20D770BE-7385-4C03-BB7D-52909F0BAD2D}"/>
              </a:ext>
            </a:extLst>
          </p:cNvPr>
          <p:cNvGrpSpPr/>
          <p:nvPr/>
        </p:nvGrpSpPr>
        <p:grpSpPr>
          <a:xfrm>
            <a:off x="38717748" y="18037566"/>
            <a:ext cx="1969654" cy="1779481"/>
            <a:chOff x="31752122" y="15065359"/>
            <a:chExt cx="1969654" cy="17794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D67CBB-B13D-4C86-B069-571D54B812B1}"/>
                </a:ext>
              </a:extLst>
            </p:cNvPr>
            <p:cNvGrpSpPr/>
            <p:nvPr/>
          </p:nvGrpSpPr>
          <p:grpSpPr>
            <a:xfrm>
              <a:off x="31827020" y="15065359"/>
              <a:ext cx="1810354" cy="1282562"/>
              <a:chOff x="17732760" y="14064704"/>
              <a:chExt cx="6812360" cy="482628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E224E51-262D-4ED3-AA24-267060267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662"/>
              <a:stretch/>
            </p:blipFill>
            <p:spPr>
              <a:xfrm>
                <a:off x="17732760" y="14064704"/>
                <a:ext cx="3455689" cy="4788991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DEFFA6ED-8D34-422D-B44B-2728647D2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16" r="7699"/>
              <a:stretch/>
            </p:blipFill>
            <p:spPr>
              <a:xfrm>
                <a:off x="21156821" y="14101993"/>
                <a:ext cx="3388299" cy="4788991"/>
              </a:xfrm>
              <a:prstGeom prst="rect">
                <a:avLst/>
              </a:prstGeom>
            </p:spPr>
          </p:pic>
        </p:grp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2ABEBF9-67C0-405D-8341-C164D955BFDA}"/>
                </a:ext>
              </a:extLst>
            </p:cNvPr>
            <p:cNvSpPr txBox="1"/>
            <p:nvPr/>
          </p:nvSpPr>
          <p:spPr>
            <a:xfrm>
              <a:off x="31752122" y="1635239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0FD3BB7-9F08-4335-863B-7F091C754D9B}"/>
              </a:ext>
            </a:extLst>
          </p:cNvPr>
          <p:cNvGrpSpPr/>
          <p:nvPr/>
        </p:nvGrpSpPr>
        <p:grpSpPr>
          <a:xfrm>
            <a:off x="40636028" y="16099437"/>
            <a:ext cx="2034375" cy="1799319"/>
            <a:chOff x="41172246" y="15404371"/>
            <a:chExt cx="1969654" cy="1742076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DEA56A7-C531-4FB3-9FD5-E8104649F5B2}"/>
                </a:ext>
              </a:extLst>
            </p:cNvPr>
            <p:cNvGrpSpPr/>
            <p:nvPr/>
          </p:nvGrpSpPr>
          <p:grpSpPr>
            <a:xfrm>
              <a:off x="41304302" y="15404371"/>
              <a:ext cx="1665669" cy="1252939"/>
              <a:chOff x="23012013" y="15242394"/>
              <a:chExt cx="6716621" cy="4799445"/>
            </a:xfrm>
          </p:grpSpPr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10712F5C-D63E-416B-8DC0-04D952ECC4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49" r="57510"/>
              <a:stretch/>
            </p:blipFill>
            <p:spPr>
              <a:xfrm>
                <a:off x="23012013" y="15242394"/>
                <a:ext cx="3423443" cy="4788991"/>
              </a:xfrm>
              <a:prstGeom prst="rect">
                <a:avLst/>
              </a:prstGeom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2280D8C3-FD56-48FB-9FFB-1BD411C3F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256" r="8104"/>
              <a:stretch/>
            </p:blipFill>
            <p:spPr>
              <a:xfrm>
                <a:off x="26305191" y="15252848"/>
                <a:ext cx="3423443" cy="4788991"/>
              </a:xfrm>
              <a:prstGeom prst="rect">
                <a:avLst/>
              </a:prstGeom>
            </p:spPr>
          </p:pic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54DDE33-571E-48BD-9F17-68CB46821D9B}"/>
                </a:ext>
              </a:extLst>
            </p:cNvPr>
            <p:cNvSpPr txBox="1"/>
            <p:nvPr/>
          </p:nvSpPr>
          <p:spPr>
            <a:xfrm>
              <a:off x="41172246" y="16654004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AE9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MSC10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87E54C4B-AFDA-4A9B-8CC8-F6E0130BB87D}"/>
              </a:ext>
            </a:extLst>
          </p:cNvPr>
          <p:cNvGrpSpPr/>
          <p:nvPr/>
        </p:nvGrpSpPr>
        <p:grpSpPr>
          <a:xfrm>
            <a:off x="40639769" y="18047474"/>
            <a:ext cx="1969654" cy="1770559"/>
            <a:chOff x="40579492" y="13688570"/>
            <a:chExt cx="1969654" cy="1770559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1D991BB-A9E5-4D45-B978-DF3A59B0BAC2}"/>
                </a:ext>
              </a:extLst>
            </p:cNvPr>
            <p:cNvGrpSpPr/>
            <p:nvPr/>
          </p:nvGrpSpPr>
          <p:grpSpPr>
            <a:xfrm>
              <a:off x="40641252" y="13688570"/>
              <a:ext cx="1791879" cy="1273553"/>
              <a:chOff x="17638802" y="14064700"/>
              <a:chExt cx="6919390" cy="4917862"/>
            </a:xfrm>
          </p:grpSpPr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98988ACF-A4D1-4B9E-A63B-CD0ADDDE5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296"/>
              <a:stretch/>
            </p:blipFill>
            <p:spPr>
              <a:xfrm>
                <a:off x="17638802" y="14064704"/>
                <a:ext cx="3585799" cy="4917858"/>
              </a:xfrm>
              <a:prstGeom prst="rect">
                <a:avLst/>
              </a:prstGeom>
            </p:spPr>
          </p:pic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FDF8A4ED-5480-41BA-A884-A00F8A4DB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68" r="8007"/>
              <a:stretch/>
            </p:blipFill>
            <p:spPr>
              <a:xfrm>
                <a:off x="21115231" y="14064700"/>
                <a:ext cx="3442961" cy="4917862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AA673AD-3CF4-46D5-90BB-85771D622CA0}"/>
                </a:ext>
              </a:extLst>
            </p:cNvPr>
            <p:cNvSpPr txBox="1"/>
            <p:nvPr/>
          </p:nvSpPr>
          <p:spPr>
            <a:xfrm>
              <a:off x="40579492" y="14966686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pic>
        <p:nvPicPr>
          <p:cNvPr id="468" name="Picture 467">
            <a:extLst>
              <a:ext uri="{FF2B5EF4-FFF2-40B4-BE49-F238E27FC236}">
                <a16:creationId xmlns:a16="http://schemas.microsoft.com/office/drawing/2014/main" id="{F2D85CD1-5C44-47BA-B1DC-38D3A6914564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6439" r="9582"/>
          <a:stretch/>
        </p:blipFill>
        <p:spPr>
          <a:xfrm>
            <a:off x="30842856" y="20498786"/>
            <a:ext cx="4372825" cy="3491705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01F0EEB4-6524-4534-BAD6-98139618B7C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t="4735" r="9607"/>
          <a:stretch/>
        </p:blipFill>
        <p:spPr>
          <a:xfrm>
            <a:off x="35201057" y="20455519"/>
            <a:ext cx="4247101" cy="3483814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A11D0A41-64A8-4667-AE9F-F4FD3208A7D3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4746" r="16814"/>
          <a:stretch/>
        </p:blipFill>
        <p:spPr>
          <a:xfrm>
            <a:off x="31170596" y="24259779"/>
            <a:ext cx="3854231" cy="3858021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CF0DD723-0E0A-4282-B631-36CB39728CD9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t="5990" r="16256"/>
          <a:stretch/>
        </p:blipFill>
        <p:spPr>
          <a:xfrm>
            <a:off x="35101027" y="24231600"/>
            <a:ext cx="4035471" cy="3953690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A8548928-880A-44AA-80BB-749E125B3DA7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5058" r="28368"/>
          <a:stretch/>
        </p:blipFill>
        <p:spPr>
          <a:xfrm>
            <a:off x="31699200" y="28095117"/>
            <a:ext cx="2913352" cy="4463328"/>
          </a:xfrm>
          <a:prstGeom prst="rect">
            <a:avLst/>
          </a:prstGeom>
        </p:spPr>
      </p:pic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060CA62-29CC-4CE7-8552-53A127478D07}"/>
              </a:ext>
            </a:extLst>
          </p:cNvPr>
          <p:cNvGrpSpPr/>
          <p:nvPr/>
        </p:nvGrpSpPr>
        <p:grpSpPr>
          <a:xfrm>
            <a:off x="39572022" y="22185053"/>
            <a:ext cx="1969654" cy="1741747"/>
            <a:chOff x="39537402" y="21801491"/>
            <a:chExt cx="1969654" cy="1741747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6264CC3-FB18-41A1-B47E-09EABA456FE4}"/>
                </a:ext>
              </a:extLst>
            </p:cNvPr>
            <p:cNvSpPr txBox="1"/>
            <p:nvPr/>
          </p:nvSpPr>
          <p:spPr>
            <a:xfrm>
              <a:off x="39537402" y="2305079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AFEA7882-5536-4E50-84C3-6EC4BCCD7C41}"/>
                </a:ext>
              </a:extLst>
            </p:cNvPr>
            <p:cNvGrpSpPr/>
            <p:nvPr/>
          </p:nvGrpSpPr>
          <p:grpSpPr>
            <a:xfrm>
              <a:off x="39598930" y="21801491"/>
              <a:ext cx="1801735" cy="1272489"/>
              <a:chOff x="28517695" y="15970176"/>
              <a:chExt cx="6780798" cy="4788991"/>
            </a:xfrm>
          </p:grpSpPr>
          <p:pic>
            <p:nvPicPr>
              <p:cNvPr id="484" name="Picture 483">
                <a:extLst>
                  <a:ext uri="{FF2B5EF4-FFF2-40B4-BE49-F238E27FC236}">
                    <a16:creationId xmlns:a16="http://schemas.microsoft.com/office/drawing/2014/main" id="{80BB2B10-E95B-4223-ADEE-E608FE068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97" r="57547"/>
              <a:stretch/>
            </p:blipFill>
            <p:spPr>
              <a:xfrm>
                <a:off x="28517695" y="15970176"/>
                <a:ext cx="3425022" cy="4788991"/>
              </a:xfrm>
              <a:prstGeom prst="rect">
                <a:avLst/>
              </a:prstGeom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B0E46C05-EAAF-4CDC-966E-7748B4D2D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742" r="7602"/>
              <a:stretch/>
            </p:blipFill>
            <p:spPr>
              <a:xfrm>
                <a:off x="31873471" y="15970176"/>
                <a:ext cx="3425022" cy="4788991"/>
              </a:xfrm>
              <a:prstGeom prst="rect">
                <a:avLst/>
              </a:prstGeom>
            </p:spPr>
          </p:pic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53A15DAF-AE74-4220-919D-A7026FE53DFA}"/>
              </a:ext>
            </a:extLst>
          </p:cNvPr>
          <p:cNvGrpSpPr/>
          <p:nvPr/>
        </p:nvGrpSpPr>
        <p:grpSpPr>
          <a:xfrm>
            <a:off x="41465317" y="22185052"/>
            <a:ext cx="1969654" cy="1741748"/>
            <a:chOff x="41465317" y="21917978"/>
            <a:chExt cx="1969654" cy="1741748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6E74BB55-F5F9-4254-9DF3-B8533DCA9223}"/>
                </a:ext>
              </a:extLst>
            </p:cNvPr>
            <p:cNvGrpSpPr/>
            <p:nvPr/>
          </p:nvGrpSpPr>
          <p:grpSpPr>
            <a:xfrm>
              <a:off x="41541676" y="21917978"/>
              <a:ext cx="1837598" cy="1272489"/>
              <a:chOff x="27684281" y="16558502"/>
              <a:chExt cx="6789432" cy="4788991"/>
            </a:xfrm>
          </p:grpSpPr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CD4223BF-DF13-495E-B852-9AD718B950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038" r="57683"/>
              <a:stretch/>
            </p:blipFill>
            <p:spPr>
              <a:xfrm>
                <a:off x="27684281" y="16558502"/>
                <a:ext cx="3387731" cy="4788991"/>
              </a:xfrm>
              <a:prstGeom prst="rect">
                <a:avLst/>
              </a:prstGeom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CF06C442-5E3B-41B4-9AAD-93C3CD761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807" r="7457"/>
              <a:stretch/>
            </p:blipFill>
            <p:spPr>
              <a:xfrm>
                <a:off x="31040826" y="16558502"/>
                <a:ext cx="3432887" cy="4788991"/>
              </a:xfrm>
              <a:prstGeom prst="rect">
                <a:avLst/>
              </a:prstGeom>
            </p:spPr>
          </p:pic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8DD1877-6F2E-460C-B840-5D97CBD3AE40}"/>
                </a:ext>
              </a:extLst>
            </p:cNvPr>
            <p:cNvSpPr txBox="1"/>
            <p:nvPr/>
          </p:nvSpPr>
          <p:spPr>
            <a:xfrm>
              <a:off x="41465317" y="23167283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23DD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MSC04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D6BF141D-1EA0-40BB-9908-92369BC0534A}"/>
              </a:ext>
            </a:extLst>
          </p:cNvPr>
          <p:cNvGrpSpPr/>
          <p:nvPr/>
        </p:nvGrpSpPr>
        <p:grpSpPr>
          <a:xfrm>
            <a:off x="39483566" y="20329153"/>
            <a:ext cx="2058110" cy="1770247"/>
            <a:chOff x="39639930" y="19808840"/>
            <a:chExt cx="1969654" cy="1694163"/>
          </a:xfrm>
        </p:grpSpPr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AE5AE676-67FF-47B5-BE27-2AA01AFC8CE2}"/>
                </a:ext>
              </a:extLst>
            </p:cNvPr>
            <p:cNvGrpSpPr/>
            <p:nvPr/>
          </p:nvGrpSpPr>
          <p:grpSpPr>
            <a:xfrm>
              <a:off x="39778493" y="19808840"/>
              <a:ext cx="1695961" cy="1211643"/>
              <a:chOff x="17994338" y="14053062"/>
              <a:chExt cx="6248262" cy="4463936"/>
            </a:xfrm>
          </p:grpSpPr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42322454-1CFE-4FEC-8C70-673AC4BC4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903"/>
              <a:stretch/>
            </p:blipFill>
            <p:spPr>
              <a:xfrm>
                <a:off x="17994338" y="14064704"/>
                <a:ext cx="3170188" cy="4452294"/>
              </a:xfrm>
              <a:prstGeom prst="rect">
                <a:avLst/>
              </a:prstGeom>
            </p:spPr>
          </p:pic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419B760C-3FEB-452B-ABA6-36F1489E17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990" r="8355"/>
              <a:stretch/>
            </p:blipFill>
            <p:spPr>
              <a:xfrm>
                <a:off x="21150295" y="14053062"/>
                <a:ext cx="3092305" cy="4452294"/>
              </a:xfrm>
              <a:prstGeom prst="rect">
                <a:avLst/>
              </a:prstGeom>
            </p:spPr>
          </p:pic>
        </p:grp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EF0A831-C88E-400A-98AD-EFE45C48559A}"/>
                </a:ext>
              </a:extLst>
            </p:cNvPr>
            <p:cNvSpPr txBox="1"/>
            <p:nvPr/>
          </p:nvSpPr>
          <p:spPr>
            <a:xfrm>
              <a:off x="39639930" y="2101056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80B17BD-8CB3-4809-ABFD-88E61A8471A5}"/>
              </a:ext>
            </a:extLst>
          </p:cNvPr>
          <p:cNvGrpSpPr/>
          <p:nvPr/>
        </p:nvGrpSpPr>
        <p:grpSpPr>
          <a:xfrm>
            <a:off x="41447690" y="20329154"/>
            <a:ext cx="1969654" cy="1759188"/>
            <a:chOff x="41447690" y="20062080"/>
            <a:chExt cx="1969654" cy="1759188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435B2BA7-AD3F-4CBD-9A28-442197681289}"/>
                </a:ext>
              </a:extLst>
            </p:cNvPr>
            <p:cNvGrpSpPr/>
            <p:nvPr/>
          </p:nvGrpSpPr>
          <p:grpSpPr>
            <a:xfrm>
              <a:off x="41532152" y="20062080"/>
              <a:ext cx="1796620" cy="1255688"/>
              <a:chOff x="17754600" y="14064704"/>
              <a:chExt cx="6852019" cy="4788991"/>
            </a:xfrm>
          </p:grpSpPr>
          <p:pic>
            <p:nvPicPr>
              <p:cNvPr id="493" name="Picture 492">
                <a:extLst>
                  <a:ext uri="{FF2B5EF4-FFF2-40B4-BE49-F238E27FC236}">
                    <a16:creationId xmlns:a16="http://schemas.microsoft.com/office/drawing/2014/main" id="{9DB456E0-6F02-4274-97FC-15068ADC4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661"/>
              <a:stretch/>
            </p:blipFill>
            <p:spPr>
              <a:xfrm>
                <a:off x="17754600" y="14064704"/>
                <a:ext cx="3433849" cy="4788991"/>
              </a:xfrm>
              <a:prstGeom prst="rect">
                <a:avLst/>
              </a:prstGeom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5A04F4B7-7DD5-457D-9733-05BDF8601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466" r="7965"/>
              <a:stretch/>
            </p:blipFill>
            <p:spPr>
              <a:xfrm>
                <a:off x="21288995" y="14064704"/>
                <a:ext cx="3317624" cy="4788991"/>
              </a:xfrm>
              <a:prstGeom prst="rect">
                <a:avLst/>
              </a:prstGeom>
            </p:spPr>
          </p:pic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AC9972B5-6B4E-4EDB-9D9A-9D2FE0E83EEC}"/>
                </a:ext>
              </a:extLst>
            </p:cNvPr>
            <p:cNvSpPr txBox="1"/>
            <p:nvPr/>
          </p:nvSpPr>
          <p:spPr>
            <a:xfrm>
              <a:off x="41447690" y="2132882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FE0EF6F-8E0D-4AD9-8BE2-CDC2801C9159}"/>
              </a:ext>
            </a:extLst>
          </p:cNvPr>
          <p:cNvGrpSpPr/>
          <p:nvPr/>
        </p:nvGrpSpPr>
        <p:grpSpPr>
          <a:xfrm>
            <a:off x="39166800" y="24351207"/>
            <a:ext cx="2058110" cy="1777569"/>
            <a:chOff x="39520301" y="24275007"/>
            <a:chExt cx="2058110" cy="1777569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4B1B3F4D-4C8B-4E99-B85B-C509B8BF82A0}"/>
                </a:ext>
              </a:extLst>
            </p:cNvPr>
            <p:cNvGrpSpPr/>
            <p:nvPr/>
          </p:nvGrpSpPr>
          <p:grpSpPr>
            <a:xfrm>
              <a:off x="39628352" y="24275007"/>
              <a:ext cx="1772126" cy="1268045"/>
              <a:chOff x="17145000" y="14083759"/>
              <a:chExt cx="6641878" cy="4752598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2FBA49CF-F0D6-4628-B43A-017496227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8965A5AB-1540-4A47-A852-E042490C7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8" r="11847"/>
              <a:stretch/>
            </p:blipFill>
            <p:spPr>
              <a:xfrm>
                <a:off x="20481264" y="14085475"/>
                <a:ext cx="3305614" cy="4750882"/>
              </a:xfrm>
              <a:prstGeom prst="rect">
                <a:avLst/>
              </a:prstGeom>
            </p:spPr>
          </p:pic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623F524-43B9-4990-B0CE-5AAD9EA1925E}"/>
                </a:ext>
              </a:extLst>
            </p:cNvPr>
            <p:cNvSpPr txBox="1"/>
            <p:nvPr/>
          </p:nvSpPr>
          <p:spPr>
            <a:xfrm>
              <a:off x="39520301" y="25538018"/>
              <a:ext cx="2058110" cy="51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B10853CB-01F3-41BB-B064-9616F0DB3D13}"/>
              </a:ext>
            </a:extLst>
          </p:cNvPr>
          <p:cNvGrpSpPr/>
          <p:nvPr/>
        </p:nvGrpSpPr>
        <p:grpSpPr>
          <a:xfrm>
            <a:off x="41111816" y="24351207"/>
            <a:ext cx="1969654" cy="1744733"/>
            <a:chOff x="41506273" y="24274090"/>
            <a:chExt cx="1969654" cy="1744733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AFD4D909-C674-4741-84AA-2B1434B0499C}"/>
                </a:ext>
              </a:extLst>
            </p:cNvPr>
            <p:cNvGrpSpPr/>
            <p:nvPr/>
          </p:nvGrpSpPr>
          <p:grpSpPr>
            <a:xfrm>
              <a:off x="41607595" y="24274090"/>
              <a:ext cx="1776647" cy="1263928"/>
              <a:chOff x="17145000" y="14083759"/>
              <a:chExt cx="6678101" cy="4750882"/>
            </a:xfrm>
          </p:grpSpPr>
          <p:pic>
            <p:nvPicPr>
              <p:cNvPr id="499" name="Picture 498">
                <a:extLst>
                  <a:ext uri="{FF2B5EF4-FFF2-40B4-BE49-F238E27FC236}">
                    <a16:creationId xmlns:a16="http://schemas.microsoft.com/office/drawing/2014/main" id="{FB3B0B7E-8ABD-48B2-B196-13F9AAFEB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E769D5A7-402E-4128-9A41-B4AA2BA486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667" r="11876"/>
              <a:stretch/>
            </p:blipFill>
            <p:spPr>
              <a:xfrm>
                <a:off x="20505910" y="14083759"/>
                <a:ext cx="3317191" cy="4750882"/>
              </a:xfrm>
              <a:prstGeom prst="rect">
                <a:avLst/>
              </a:prstGeom>
            </p:spPr>
          </p:pic>
        </p:grp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05A817D-9A05-4957-944E-26616827473A}"/>
                </a:ext>
              </a:extLst>
            </p:cNvPr>
            <p:cNvSpPr txBox="1"/>
            <p:nvPr/>
          </p:nvSpPr>
          <p:spPr>
            <a:xfrm>
              <a:off x="41506273" y="2552638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8FDEB4E-1A50-4370-A238-F656F0B2C7B0}"/>
              </a:ext>
            </a:extLst>
          </p:cNvPr>
          <p:cNvGrpSpPr/>
          <p:nvPr/>
        </p:nvGrpSpPr>
        <p:grpSpPr>
          <a:xfrm>
            <a:off x="39193875" y="26230928"/>
            <a:ext cx="1969654" cy="1734472"/>
            <a:chOff x="39547376" y="26097873"/>
            <a:chExt cx="1969654" cy="1734472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8701934-4F5E-461E-8C0E-32E126953AE1}"/>
                </a:ext>
              </a:extLst>
            </p:cNvPr>
            <p:cNvGrpSpPr/>
            <p:nvPr/>
          </p:nvGrpSpPr>
          <p:grpSpPr>
            <a:xfrm>
              <a:off x="39628352" y="26097873"/>
              <a:ext cx="1772126" cy="1257927"/>
              <a:chOff x="30457642" y="22636770"/>
              <a:chExt cx="6692885" cy="4750882"/>
            </a:xfrm>
          </p:grpSpPr>
          <p:pic>
            <p:nvPicPr>
              <p:cNvPr id="502" name="Picture 501">
                <a:extLst>
                  <a:ext uri="{FF2B5EF4-FFF2-40B4-BE49-F238E27FC236}">
                    <a16:creationId xmlns:a16="http://schemas.microsoft.com/office/drawing/2014/main" id="{6721C3D4-E648-49E7-BD7A-CDEFCBC96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381" r="61262"/>
              <a:stretch/>
            </p:blipFill>
            <p:spPr>
              <a:xfrm>
                <a:off x="30457642" y="22636770"/>
                <a:ext cx="3429914" cy="4750882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355B1168-D878-49F3-BE0C-15203478F6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023" r="11821"/>
              <a:stretch/>
            </p:blipFill>
            <p:spPr>
              <a:xfrm>
                <a:off x="33871267" y="22636770"/>
                <a:ext cx="3279260" cy="4750882"/>
              </a:xfrm>
              <a:prstGeom prst="rect">
                <a:avLst/>
              </a:prstGeom>
            </p:spPr>
          </p:pic>
        </p:grp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96B275E-4074-4875-8CD0-9DF5810D893B}"/>
                </a:ext>
              </a:extLst>
            </p:cNvPr>
            <p:cNvSpPr txBox="1"/>
            <p:nvPr/>
          </p:nvSpPr>
          <p:spPr>
            <a:xfrm>
              <a:off x="39547376" y="27339902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A7077481-6933-48C4-986D-ADF2A791CAE4}"/>
              </a:ext>
            </a:extLst>
          </p:cNvPr>
          <p:cNvGrpSpPr/>
          <p:nvPr/>
        </p:nvGrpSpPr>
        <p:grpSpPr>
          <a:xfrm>
            <a:off x="41101673" y="26201230"/>
            <a:ext cx="1969654" cy="1762281"/>
            <a:chOff x="41455174" y="26125030"/>
            <a:chExt cx="1969654" cy="1762281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FC1F6988-9520-426F-8835-F85263475678}"/>
                </a:ext>
              </a:extLst>
            </p:cNvPr>
            <p:cNvGrpSpPr/>
            <p:nvPr/>
          </p:nvGrpSpPr>
          <p:grpSpPr>
            <a:xfrm>
              <a:off x="41532152" y="26125030"/>
              <a:ext cx="1801610" cy="1276367"/>
              <a:chOff x="30599871" y="22712697"/>
              <a:chExt cx="6705936" cy="4750882"/>
            </a:xfrm>
          </p:grpSpPr>
          <p:pic>
            <p:nvPicPr>
              <p:cNvPr id="505" name="Picture 504">
                <a:extLst>
                  <a:ext uri="{FF2B5EF4-FFF2-40B4-BE49-F238E27FC236}">
                    <a16:creationId xmlns:a16="http://schemas.microsoft.com/office/drawing/2014/main" id="{D7B97BE2-CB82-4AF3-8932-170B330BB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195" r="61853"/>
              <a:stretch/>
            </p:blipFill>
            <p:spPr>
              <a:xfrm>
                <a:off x="30599871" y="22712697"/>
                <a:ext cx="3379186" cy="4750882"/>
              </a:xfrm>
              <a:prstGeom prst="rect">
                <a:avLst/>
              </a:prstGeom>
            </p:spPr>
          </p:pic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F22B7E75-BC14-4CE2-B1B2-D2475EBD5E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354" r="11808"/>
              <a:stretch/>
            </p:blipFill>
            <p:spPr>
              <a:xfrm>
                <a:off x="33940820" y="22712697"/>
                <a:ext cx="3364987" cy="4750882"/>
              </a:xfrm>
              <a:prstGeom prst="rect">
                <a:avLst/>
              </a:prstGeom>
            </p:spPr>
          </p:pic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151D3DC-DC9B-442C-BC3D-D749F64F569E}"/>
                </a:ext>
              </a:extLst>
            </p:cNvPr>
            <p:cNvSpPr txBox="1"/>
            <p:nvPr/>
          </p:nvSpPr>
          <p:spPr>
            <a:xfrm>
              <a:off x="41455174" y="27394868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0C3CD473-30FA-43F5-A6B8-72B3E71788E5}"/>
              </a:ext>
            </a:extLst>
          </p:cNvPr>
          <p:cNvGrpSpPr/>
          <p:nvPr/>
        </p:nvGrpSpPr>
        <p:grpSpPr>
          <a:xfrm>
            <a:off x="39149250" y="28423246"/>
            <a:ext cx="1766233" cy="1268560"/>
            <a:chOff x="17145000" y="14083759"/>
            <a:chExt cx="6617109" cy="4752598"/>
          </a:xfrm>
        </p:grpSpPr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9B8065EE-52F8-4978-A9D9-6F8C7AF67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1" r="61417"/>
            <a:stretch/>
          </p:blipFill>
          <p:spPr>
            <a:xfrm>
              <a:off x="17145000" y="14083759"/>
              <a:ext cx="3369164" cy="4750882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75D449D-0258-4D64-B773-ED699FFC3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877" r="11921"/>
            <a:stretch/>
          </p:blipFill>
          <p:spPr>
            <a:xfrm>
              <a:off x="20476965" y="14085475"/>
              <a:ext cx="3285144" cy="4750882"/>
            </a:xfrm>
            <a:prstGeom prst="rect">
              <a:avLst/>
            </a:prstGeom>
          </p:spPr>
        </p:pic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1B2F4F83-48FF-4A11-8E53-6B21CC1DE076}"/>
              </a:ext>
            </a:extLst>
          </p:cNvPr>
          <p:cNvSpPr txBox="1"/>
          <p:nvPr/>
        </p:nvSpPr>
        <p:spPr>
          <a:xfrm>
            <a:off x="39043771" y="29686945"/>
            <a:ext cx="2058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E6C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MSC01</a:t>
            </a:r>
          </a:p>
          <a:p>
            <a:pPr algn="ctr"/>
            <a:r>
              <a:rPr lang="en-US" sz="1200" b="1" dirty="0"/>
              <a:t>Dimension 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91AE19-725B-46E4-86E5-D39A3E593C5E}"/>
              </a:ext>
            </a:extLst>
          </p:cNvPr>
          <p:cNvGrpSpPr/>
          <p:nvPr/>
        </p:nvGrpSpPr>
        <p:grpSpPr>
          <a:xfrm>
            <a:off x="41001840" y="28422600"/>
            <a:ext cx="1969654" cy="1752583"/>
            <a:chOff x="41485863" y="28158377"/>
            <a:chExt cx="1969654" cy="175258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A006CB0B-29D1-43DE-8D6C-C2FA4C9D9708}"/>
                </a:ext>
              </a:extLst>
            </p:cNvPr>
            <p:cNvGrpSpPr/>
            <p:nvPr/>
          </p:nvGrpSpPr>
          <p:grpSpPr>
            <a:xfrm>
              <a:off x="41575723" y="28158377"/>
              <a:ext cx="1760431" cy="1262456"/>
              <a:chOff x="17145000" y="14083759"/>
              <a:chExt cx="6627262" cy="4752598"/>
            </a:xfrm>
          </p:grpSpPr>
          <p:pic>
            <p:nvPicPr>
              <p:cNvPr id="510" name="Picture 509">
                <a:extLst>
                  <a:ext uri="{FF2B5EF4-FFF2-40B4-BE49-F238E27FC236}">
                    <a16:creationId xmlns:a16="http://schemas.microsoft.com/office/drawing/2014/main" id="{A05E4375-56F8-46F2-8DD2-B3B63237A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53490227-0157-487C-83F0-3D4B4D247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7" r="11966"/>
              <a:stretch/>
            </p:blipFill>
            <p:spPr>
              <a:xfrm>
                <a:off x="20481488" y="14085475"/>
                <a:ext cx="3290774" cy="4750882"/>
              </a:xfrm>
              <a:prstGeom prst="rect">
                <a:avLst/>
              </a:prstGeom>
            </p:spPr>
          </p:pic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790E30FF-C9CD-47C8-9264-CCDFFAC11646}"/>
                </a:ext>
              </a:extLst>
            </p:cNvPr>
            <p:cNvSpPr txBox="1"/>
            <p:nvPr/>
          </p:nvSpPr>
          <p:spPr>
            <a:xfrm>
              <a:off x="41485863" y="2941851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916DAC-6300-4856-9961-F2778E7EB173}"/>
              </a:ext>
            </a:extLst>
          </p:cNvPr>
          <p:cNvGrpSpPr/>
          <p:nvPr/>
        </p:nvGrpSpPr>
        <p:grpSpPr>
          <a:xfrm>
            <a:off x="39014400" y="30299970"/>
            <a:ext cx="2058110" cy="1736139"/>
            <a:chOff x="39498423" y="30324598"/>
            <a:chExt cx="2058110" cy="17361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8298888-9C69-43C6-A28C-7ADAF7B4D833}"/>
                </a:ext>
              </a:extLst>
            </p:cNvPr>
            <p:cNvGrpSpPr/>
            <p:nvPr/>
          </p:nvGrpSpPr>
          <p:grpSpPr>
            <a:xfrm>
              <a:off x="39627381" y="30324598"/>
              <a:ext cx="1772125" cy="1266662"/>
              <a:chOff x="17145000" y="14083759"/>
              <a:chExt cx="6652045" cy="4754684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DB9382-AED9-4FE7-A517-C710F6BDA1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1F13EE59-3FA0-4BA8-B70B-47382669A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33" r="11864"/>
              <a:stretch/>
            </p:blipFill>
            <p:spPr>
              <a:xfrm>
                <a:off x="20499193" y="14087561"/>
                <a:ext cx="3297852" cy="4750882"/>
              </a:xfrm>
              <a:prstGeom prst="rect">
                <a:avLst/>
              </a:prstGeom>
            </p:spPr>
          </p:pic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460A9F66-967A-48CE-B5B7-8B1236BD450E}"/>
                </a:ext>
              </a:extLst>
            </p:cNvPr>
            <p:cNvSpPr txBox="1"/>
            <p:nvPr/>
          </p:nvSpPr>
          <p:spPr>
            <a:xfrm>
              <a:off x="39498423" y="31568294"/>
              <a:ext cx="20581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C6E4EE-3820-4F0F-B9F3-DE27C35C6724}"/>
              </a:ext>
            </a:extLst>
          </p:cNvPr>
          <p:cNvGrpSpPr/>
          <p:nvPr/>
        </p:nvGrpSpPr>
        <p:grpSpPr>
          <a:xfrm>
            <a:off x="40970351" y="30261029"/>
            <a:ext cx="1969654" cy="1771009"/>
            <a:chOff x="41454664" y="29995815"/>
            <a:chExt cx="1969654" cy="17710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D38EA6-4A6F-4B88-9747-39C3D76D39F4}"/>
                </a:ext>
              </a:extLst>
            </p:cNvPr>
            <p:cNvGrpSpPr/>
            <p:nvPr/>
          </p:nvGrpSpPr>
          <p:grpSpPr>
            <a:xfrm>
              <a:off x="41549900" y="29995815"/>
              <a:ext cx="1779183" cy="1279423"/>
              <a:chOff x="17145000" y="14083759"/>
              <a:chExt cx="6611068" cy="4754066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556DF88-C87B-492C-B80D-FBFA27FDD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ED49BFA8-10DA-4204-9FB7-1CB87154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72" r="12097"/>
              <a:stretch/>
            </p:blipFill>
            <p:spPr>
              <a:xfrm>
                <a:off x="20492380" y="14086943"/>
                <a:ext cx="3263688" cy="4750882"/>
              </a:xfrm>
              <a:prstGeom prst="rect">
                <a:avLst/>
              </a:prstGeom>
            </p:spPr>
          </p:pic>
        </p:grp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E122AD-7106-4F59-A600-BD60D7893997}"/>
                </a:ext>
              </a:extLst>
            </p:cNvPr>
            <p:cNvSpPr txBox="1"/>
            <p:nvPr/>
          </p:nvSpPr>
          <p:spPr>
            <a:xfrm>
              <a:off x="41454664" y="31274381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C4047973-7979-4186-915E-0D62B5E8CF8C}"/>
              </a:ext>
            </a:extLst>
          </p:cNvPr>
          <p:cNvSpPr txBox="1"/>
          <p:nvPr/>
        </p:nvSpPr>
        <p:spPr>
          <a:xfrm>
            <a:off x="23749570" y="15775123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#1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3B02C0F-6C1E-4E68-B617-E7AA294943F1}"/>
              </a:ext>
            </a:extLst>
          </p:cNvPr>
          <p:cNvSpPr txBox="1"/>
          <p:nvPr/>
        </p:nvSpPr>
        <p:spPr>
          <a:xfrm>
            <a:off x="23806297" y="19730686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#2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131C6D6-4A18-4CBF-8C46-166D2D4C631F}"/>
              </a:ext>
            </a:extLst>
          </p:cNvPr>
          <p:cNvSpPr txBox="1"/>
          <p:nvPr/>
        </p:nvSpPr>
        <p:spPr>
          <a:xfrm>
            <a:off x="23873246" y="23926800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#3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2FFE2DB-EE22-4498-88B1-A9CC2258433A}"/>
              </a:ext>
            </a:extLst>
          </p:cNvPr>
          <p:cNvSpPr txBox="1"/>
          <p:nvPr/>
        </p:nvSpPr>
        <p:spPr>
          <a:xfrm>
            <a:off x="23900647" y="28469398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#4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883AD300-013A-4F22-9974-7C9839489EB6}"/>
              </a:ext>
            </a:extLst>
          </p:cNvPr>
          <p:cNvSpPr txBox="1"/>
          <p:nvPr/>
        </p:nvSpPr>
        <p:spPr>
          <a:xfrm>
            <a:off x="37669783" y="15047893"/>
            <a:ext cx="5898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Aggregated factor scores for nodes (</a:t>
            </a:r>
            <a:r>
              <a:rPr lang="en-US" sz="2800" i="1" u="sng" dirty="0">
                <a:solidFill>
                  <a:srgbClr val="537349"/>
                </a:solidFill>
              </a:rPr>
              <a:t>between</a:t>
            </a:r>
            <a:r>
              <a:rPr lang="en-US" sz="2800" u="sng" dirty="0">
                <a:solidFill>
                  <a:srgbClr val="537349"/>
                </a:solidFill>
              </a:rPr>
              <a:t> and </a:t>
            </a:r>
            <a:r>
              <a:rPr lang="en-US" sz="2800" i="1" u="sng" dirty="0">
                <a:solidFill>
                  <a:srgbClr val="537349"/>
                </a:solidFill>
              </a:rPr>
              <a:t>within</a:t>
            </a:r>
            <a:r>
              <a:rPr lang="en-US" sz="2800" u="sng" dirty="0">
                <a:solidFill>
                  <a:srgbClr val="537349"/>
                </a:solidFill>
              </a:rPr>
              <a:t> combined)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FD789AA-287E-416A-A042-0CEFEE1B2342}"/>
              </a:ext>
            </a:extLst>
          </p:cNvPr>
          <p:cNvSpPr txBox="1"/>
          <p:nvPr/>
        </p:nvSpPr>
        <p:spPr>
          <a:xfrm>
            <a:off x="29786667" y="15250180"/>
            <a:ext cx="6789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Factor scores for sessions and edges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537BB33-F14A-4EAD-9039-DA41886B9068}"/>
              </a:ext>
            </a:extLst>
          </p:cNvPr>
          <p:cNvSpPr txBox="1"/>
          <p:nvPr/>
        </p:nvSpPr>
        <p:spPr>
          <a:xfrm>
            <a:off x="24273035" y="15250180"/>
            <a:ext cx="260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Scree plots</a:t>
            </a:r>
          </a:p>
        </p:txBody>
      </p:sp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10240</TotalTime>
  <Words>697</Words>
  <Application>Microsoft Office PowerPoint</Application>
  <PresentationFormat>Custom</PresentationFormat>
  <Paragraphs>194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Helvetica Neue</vt:lpstr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如淇 游</cp:lastModifiedBy>
  <cp:revision>361</cp:revision>
  <dcterms:created xsi:type="dcterms:W3CDTF">2016-01-13T15:46:31Z</dcterms:created>
  <dcterms:modified xsi:type="dcterms:W3CDTF">2019-08-20T15:10:28Z</dcterms:modified>
</cp:coreProperties>
</file>